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8" r:id="rId3"/>
    <p:sldId id="257" r:id="rId4"/>
    <p:sldId id="259" r:id="rId5"/>
    <p:sldId id="260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91" r:id="rId18"/>
    <p:sldId id="275" r:id="rId19"/>
    <p:sldId id="276" r:id="rId20"/>
    <p:sldId id="277" r:id="rId21"/>
    <p:sldId id="278" r:id="rId22"/>
    <p:sldId id="279" r:id="rId23"/>
    <p:sldId id="280" r:id="rId24"/>
    <p:sldId id="289" r:id="rId25"/>
    <p:sldId id="290" r:id="rId26"/>
    <p:sldId id="282" r:id="rId27"/>
    <p:sldId id="283" r:id="rId28"/>
    <p:sldId id="28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ublic\Music\Sample%20Music\&#1052;&#1077;&#1088;&#1080;&#1076;&#1080;&#1072;&#1085;%20-%20&#1055;&#1088;&#1077;&#1082;&#1088;&#1072;&#1089;&#1085;&#1086;&#1077;%20&#1076;&#1072;&#1083;&#1105;&#1082;&#1086;%20(minus)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53"/>
            <a:ext cx="7772400" cy="1143008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–детский сад  «Березка» с.Озерное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Аткарского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района Саратовской области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:\DCIM\100OLYMP\P10918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857364"/>
            <a:ext cx="4572032" cy="46434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29256" y="4214818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Чекменева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Надежда Викторовна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Меридиан - Прекрасное далёко (minu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wnloads\шар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3071834" cy="2389204"/>
          </a:xfrm>
          <a:prstGeom prst="rect">
            <a:avLst/>
          </a:prstGeom>
          <a:noFill/>
        </p:spPr>
      </p:pic>
      <p:pic>
        <p:nvPicPr>
          <p:cNvPr id="1027" name="Picture 3" descr="C:\Users\1\Downloads\владие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714356"/>
            <a:ext cx="3786214" cy="2433995"/>
          </a:xfrm>
          <a:prstGeom prst="rect">
            <a:avLst/>
          </a:prstGeom>
          <a:noFill/>
        </p:spPr>
      </p:pic>
      <p:pic>
        <p:nvPicPr>
          <p:cNvPr id="1028" name="Picture 4" descr="C:\Users\1\Downloads\рим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286124"/>
            <a:ext cx="2928958" cy="2684878"/>
          </a:xfrm>
          <a:prstGeom prst="rect">
            <a:avLst/>
          </a:prstGeom>
          <a:noFill/>
        </p:spPr>
      </p:pic>
      <p:pic>
        <p:nvPicPr>
          <p:cNvPr id="1029" name="Picture 5" descr="C:\Users\1\Downloads\зар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3857628"/>
            <a:ext cx="2357454" cy="27405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10800000" flipH="1" flipV="1">
            <a:off x="6215074" y="3714752"/>
            <a:ext cx="2744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веселые занятия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Приглашаю я гостей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wnloads\танцы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1" y="714356"/>
            <a:ext cx="3875538" cy="2214578"/>
          </a:xfrm>
          <a:prstGeom prst="rect">
            <a:avLst/>
          </a:prstGeom>
          <a:noFill/>
        </p:spPr>
      </p:pic>
      <p:pic>
        <p:nvPicPr>
          <p:cNvPr id="2051" name="Picture 3" descr="C:\Users\1\Downloads\пашк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4290" y="714357"/>
            <a:ext cx="3603924" cy="2430542"/>
          </a:xfrm>
          <a:prstGeom prst="rect">
            <a:avLst/>
          </a:prstGeom>
          <a:noFill/>
        </p:spPr>
      </p:pic>
      <p:pic>
        <p:nvPicPr>
          <p:cNvPr id="2052" name="Picture 4" descr="C:\Users\1\Downloads\сочи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221000"/>
            <a:ext cx="3571900" cy="295116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00694" y="3357562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Игры, конкурсы, загадки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ownloads\2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000504"/>
            <a:ext cx="3286148" cy="2464612"/>
          </a:xfrm>
          <a:prstGeom prst="rect">
            <a:avLst/>
          </a:prstGeom>
          <a:noFill/>
        </p:spPr>
      </p:pic>
      <p:pic>
        <p:nvPicPr>
          <p:cNvPr id="3075" name="Picture 3" descr="C:\Users\1\Downloads\день здоровь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85728"/>
            <a:ext cx="4643470" cy="40147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714356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Провожу я для детей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ownloads\день смеха в до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4000528" cy="3444879"/>
          </a:xfrm>
          <a:prstGeom prst="rect">
            <a:avLst/>
          </a:prstGeom>
          <a:noFill/>
        </p:spPr>
      </p:pic>
      <p:pic>
        <p:nvPicPr>
          <p:cNvPr id="4100" name="Picture 4" descr="C:\Users\1\Downloads\масло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000108"/>
            <a:ext cx="2988733" cy="2928958"/>
          </a:xfrm>
          <a:prstGeom prst="rect">
            <a:avLst/>
          </a:prstGeom>
          <a:noFill/>
        </p:spPr>
      </p:pic>
      <p:pic>
        <p:nvPicPr>
          <p:cNvPr id="4101" name="Picture 5" descr="C:\Users\1\Downloads\н.в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5" y="4058015"/>
            <a:ext cx="4287786" cy="25618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тенгазета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428604"/>
            <a:ext cx="4000528" cy="3526016"/>
          </a:xfrm>
          <a:prstGeom prst="rect">
            <a:avLst/>
          </a:prstGeom>
        </p:spPr>
      </p:pic>
      <p:pic>
        <p:nvPicPr>
          <p:cNvPr id="4" name="Рисунок 3" descr="стенгазета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000372"/>
            <a:ext cx="3992562" cy="31908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628" y="5000636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Выставку оформить можем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детворою без труда!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енгазета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3571900" cy="3714752"/>
          </a:xfrm>
          <a:prstGeom prst="rect">
            <a:avLst/>
          </a:prstGeom>
        </p:spPr>
      </p:pic>
      <p:pic>
        <p:nvPicPr>
          <p:cNvPr id="4" name="Рисунок 3" descr="стенгазета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357166"/>
            <a:ext cx="4929222" cy="328612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PC1916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407428" y="93242"/>
            <a:ext cx="3214711" cy="3599685"/>
          </a:xfrm>
          <a:prstGeom prst="rect">
            <a:avLst/>
          </a:prstGeom>
          <a:noFill/>
        </p:spPr>
      </p:pic>
      <p:pic>
        <p:nvPicPr>
          <p:cNvPr id="1027" name="Picture 3" descr="C:\Users\1\Desktop\PC1916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3786214" cy="3214710"/>
          </a:xfrm>
          <a:prstGeom prst="rect">
            <a:avLst/>
          </a:prstGeom>
          <a:noFill/>
        </p:spPr>
      </p:pic>
      <p:pic>
        <p:nvPicPr>
          <p:cNvPr id="1028" name="Picture 4" descr="C:\Users\1\Desktop\PC211696.JPG"/>
          <p:cNvPicPr>
            <a:picLocks noChangeAspect="1" noChangeArrowheads="1"/>
          </p:cNvPicPr>
          <p:nvPr/>
        </p:nvPicPr>
        <p:blipFill>
          <a:blip r:embed="rId4"/>
          <a:srcRect l="19565" t="11199"/>
          <a:stretch>
            <a:fillRect/>
          </a:stretch>
        </p:blipFill>
        <p:spPr bwMode="auto">
          <a:xfrm rot="5400000">
            <a:off x="3571880" y="3714740"/>
            <a:ext cx="2643182" cy="264320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472" y="4429132"/>
            <a:ext cx="2214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за что ,бы не бралась 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проходить на ура!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IMG_3806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3500462" cy="2714644"/>
          </a:xfrm>
          <a:prstGeom prst="rect">
            <a:avLst/>
          </a:prstGeom>
          <a:noFill/>
        </p:spPr>
      </p:pic>
      <p:pic>
        <p:nvPicPr>
          <p:cNvPr id="3075" name="Picture 3" descr="I:\DCIM\100OLYMP\PC2817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857496"/>
            <a:ext cx="3992562" cy="326231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5008" y="642918"/>
            <a:ext cx="19288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характеру добра я</a:t>
            </a:r>
          </a:p>
          <a:p>
            <a:r>
              <a:rPr lang="ru-RU" dirty="0" smtClean="0"/>
              <a:t>Справедлива и строга. </a:t>
            </a:r>
          </a:p>
          <a:p>
            <a:r>
              <a:rPr lang="ru-RU" dirty="0" smtClean="0"/>
              <a:t>И поэтому ребята</a:t>
            </a:r>
          </a:p>
          <a:p>
            <a:r>
              <a:rPr lang="ru-RU" dirty="0" smtClean="0"/>
              <a:t> Уважают все меня.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3786190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 же их люблю не меньше</a:t>
            </a:r>
          </a:p>
          <a:p>
            <a:r>
              <a:rPr lang="ru-RU" dirty="0" smtClean="0"/>
              <a:t>Жить без них я не могу.</a:t>
            </a:r>
          </a:p>
          <a:p>
            <a:r>
              <a:rPr lang="ru-RU" dirty="0" smtClean="0"/>
              <a:t>И поэтому стараюсь</a:t>
            </a:r>
          </a:p>
          <a:p>
            <a:r>
              <a:rPr lang="ru-RU" dirty="0" smtClean="0"/>
              <a:t>Дать им все ,что я могу!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ОГ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3952876" cy="2857500"/>
          </a:xfrm>
          <a:prstGeom prst="rect">
            <a:avLst/>
          </a:prstGeom>
          <a:noFill/>
        </p:spPr>
      </p:pic>
      <p:pic>
        <p:nvPicPr>
          <p:cNvPr id="2050" name="Picture 2" descr="C:\Users\1\Desktop\IMG_1964.JPG"/>
          <p:cNvPicPr>
            <a:picLocks noChangeAspect="1" noChangeArrowheads="1"/>
          </p:cNvPicPr>
          <p:nvPr/>
        </p:nvPicPr>
        <p:blipFill>
          <a:blip r:embed="rId3" cstate="print"/>
          <a:srcRect l="37078" t="13727"/>
          <a:stretch>
            <a:fillRect/>
          </a:stretch>
        </p:blipFill>
        <p:spPr bwMode="auto">
          <a:xfrm>
            <a:off x="4643438" y="2786058"/>
            <a:ext cx="4000528" cy="31432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29190" y="500042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Приучаю их к порядку,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аккуратности ,труду.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929066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сама умею в жизни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души в детские вложу.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ч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714356"/>
            <a:ext cx="3286130" cy="3571900"/>
          </a:xfrm>
          <a:prstGeom prst="rect">
            <a:avLst/>
          </a:prstGeom>
        </p:spPr>
      </p:pic>
      <p:pic>
        <p:nvPicPr>
          <p:cNvPr id="1026" name="Picture 2" descr="C:\Users\1\Downloads\настя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894766"/>
            <a:ext cx="3786214" cy="346292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4786322"/>
            <a:ext cx="4000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поддержка и опора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меня моя семья.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Дочка –маленькое солнце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Восходящая звезда!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76" y="4786322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Помогаю своей дочке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Чтобы в жизни путь нашла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Воспитателем чтоб стала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Ну и слава к ней пришла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етство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752" t="7260" b="48544"/>
          <a:stretch>
            <a:fillRect/>
          </a:stretch>
        </p:blipFill>
        <p:spPr>
          <a:xfrm>
            <a:off x="285720" y="285728"/>
            <a:ext cx="3214710" cy="2714644"/>
          </a:xfrm>
        </p:spPr>
      </p:pic>
      <p:pic>
        <p:nvPicPr>
          <p:cNvPr id="5" name="Рисунок 4" descr="3 кл 001.jpg"/>
          <p:cNvPicPr>
            <a:picLocks noChangeAspect="1"/>
          </p:cNvPicPr>
          <p:nvPr/>
        </p:nvPicPr>
        <p:blipFill>
          <a:blip r:embed="rId3" cstate="print"/>
          <a:srcRect l="16858" t="7738" r="6504" b="12571"/>
          <a:stretch>
            <a:fillRect/>
          </a:stretch>
        </p:blipFill>
        <p:spPr>
          <a:xfrm rot="5400000">
            <a:off x="4827965" y="-898932"/>
            <a:ext cx="2928958" cy="5155401"/>
          </a:xfrm>
          <a:prstGeom prst="rect">
            <a:avLst/>
          </a:prstGeom>
        </p:spPr>
      </p:pic>
      <p:pic>
        <p:nvPicPr>
          <p:cNvPr id="8" name="Рисунок 7" descr="дети 001.jpg"/>
          <p:cNvPicPr>
            <a:picLocks noChangeAspect="1"/>
          </p:cNvPicPr>
          <p:nvPr/>
        </p:nvPicPr>
        <p:blipFill>
          <a:blip r:embed="rId4" cstate="print"/>
          <a:srcRect l="20058" t="1042" r="16903" b="22916"/>
          <a:stretch>
            <a:fillRect/>
          </a:stretch>
        </p:blipFill>
        <p:spPr>
          <a:xfrm rot="5400000">
            <a:off x="1250133" y="2250273"/>
            <a:ext cx="3143272" cy="52149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5008" y="3500438"/>
            <a:ext cx="31432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Скоротечна жизнь и нужно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Всё успеть и там и тут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Детство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юность пролетели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кета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4429140" cy="3929066"/>
          </a:xfrm>
          <a:prstGeom prst="rect">
            <a:avLst/>
          </a:prstGeom>
        </p:spPr>
      </p:pic>
      <p:pic>
        <p:nvPicPr>
          <p:cNvPr id="3" name="Рисунок 2" descr="некет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2285992"/>
            <a:ext cx="3714744" cy="29289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2066" y="785794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Никита старший ученик: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Помощник в доме ,выпускник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485776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Привозит грамоты , победы!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кета1.jpg"/>
          <p:cNvPicPr>
            <a:picLocks noChangeAspect="1"/>
          </p:cNvPicPr>
          <p:nvPr/>
        </p:nvPicPr>
        <p:blipFill>
          <a:blip r:embed="rId2"/>
          <a:srcRect l="18401" r="6251" b="30381"/>
          <a:stretch>
            <a:fillRect/>
          </a:stretch>
        </p:blipFill>
        <p:spPr>
          <a:xfrm rot="21115937">
            <a:off x="379871" y="260167"/>
            <a:ext cx="3965512" cy="3657469"/>
          </a:xfrm>
          <a:prstGeom prst="rect">
            <a:avLst/>
          </a:prstGeom>
        </p:spPr>
      </p:pic>
      <p:pic>
        <p:nvPicPr>
          <p:cNvPr id="3" name="Рисунок 2" descr="некетт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571480"/>
            <a:ext cx="3643322" cy="4833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4714884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Мечтает жить он на селе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Работать агрономом на земле!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C3018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71472" y="-71462"/>
            <a:ext cx="2928958" cy="3643338"/>
          </a:xfrm>
          <a:prstGeom prst="rect">
            <a:avLst/>
          </a:prstGeom>
        </p:spPr>
      </p:pic>
      <p:pic>
        <p:nvPicPr>
          <p:cNvPr id="3" name="Рисунок 2" descr="PC2817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571876"/>
            <a:ext cx="3929090" cy="25479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642918"/>
            <a:ext cx="3571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Мой маленький сын Павел!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Ему еще 2 года!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вместе ходим в детский сад: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на работу, он к друзьям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4071942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Игре и встречи с ними рад!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1318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3714776" cy="3214710"/>
          </a:xfrm>
          <a:prstGeom prst="rect">
            <a:avLst/>
          </a:prstGeom>
        </p:spPr>
      </p:pic>
      <p:pic>
        <p:nvPicPr>
          <p:cNvPr id="4098" name="Picture 2" descr="I:\DCIM\100OLYMP\P11418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214810" y="2143116"/>
            <a:ext cx="4714908" cy="40005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714356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Семья мое богатство!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горжусь своей семьей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4286256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стараюсь быть такою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 семья гордилась мной!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о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3143248"/>
            <a:ext cx="5357850" cy="33956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4876" y="785794"/>
            <a:ext cx="3857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Есть общественная работа,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наш профком зову вас я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собрании профсоюза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 увидите меня!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а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214290"/>
            <a:ext cx="4421190" cy="3286148"/>
          </a:xfrm>
          <a:prstGeom prst="rect">
            <a:avLst/>
          </a:prstGeom>
        </p:spPr>
      </p:pic>
      <p:pic>
        <p:nvPicPr>
          <p:cNvPr id="6" name="Рисунок 5" descr="пе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857496"/>
            <a:ext cx="3571900" cy="37862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1071546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Смысл жизни в том и вижу</a:t>
            </a:r>
          </a:p>
          <a:p>
            <a:r>
              <a:rPr lang="ru-RU" dirty="0" smtClean="0"/>
              <a:t>Чтобы к старости своей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43438" y="4286256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Знать ,что мною не зря прожит</a:t>
            </a:r>
          </a:p>
          <a:p>
            <a:r>
              <a:rPr lang="ru-RU" dirty="0" smtClean="0"/>
              <a:t>Каждый из минувших дней.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иплом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214290"/>
            <a:ext cx="3071834" cy="3286148"/>
          </a:xfrm>
          <a:prstGeom prst="rect">
            <a:avLst/>
          </a:prstGeom>
        </p:spPr>
      </p:pic>
      <p:pic>
        <p:nvPicPr>
          <p:cNvPr id="5" name="Рисунок 4" descr="пожарка грамота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57166"/>
            <a:ext cx="2778892" cy="2857520"/>
          </a:xfrm>
          <a:prstGeom prst="rect">
            <a:avLst/>
          </a:prstGeom>
        </p:spPr>
      </p:pic>
      <p:pic>
        <p:nvPicPr>
          <p:cNvPr id="6146" name="Picture 2" descr="C:\Users\1\Downloads\Чекменева Надежда Викторов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071942"/>
            <a:ext cx="2138399" cy="2643182"/>
          </a:xfrm>
          <a:prstGeom prst="rect">
            <a:avLst/>
          </a:prstGeom>
          <a:noFill/>
        </p:spPr>
      </p:pic>
      <p:pic>
        <p:nvPicPr>
          <p:cNvPr id="6147" name="Picture 3" descr="C:\Users\1\Downloads\Быстров Кирилл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286124"/>
            <a:ext cx="2638465" cy="3143272"/>
          </a:xfrm>
          <a:prstGeom prst="rect">
            <a:avLst/>
          </a:prstGeom>
          <a:noFill/>
        </p:spPr>
      </p:pic>
      <p:pic>
        <p:nvPicPr>
          <p:cNvPr id="6148" name="Picture 4" descr="D:\фрешка\участник (2)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3571876"/>
            <a:ext cx="2071702" cy="30403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рамота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2643206" cy="3214710"/>
          </a:xfrm>
          <a:prstGeom prst="rect">
            <a:avLst/>
          </a:prstGeom>
        </p:spPr>
      </p:pic>
      <p:pic>
        <p:nvPicPr>
          <p:cNvPr id="5122" name="Picture 2" descr="C:\Users\1\Downloads\Быстров Кирил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70" y="142852"/>
            <a:ext cx="2500330" cy="3143296"/>
          </a:xfrm>
          <a:prstGeom prst="rect">
            <a:avLst/>
          </a:prstGeom>
          <a:noFill/>
        </p:spPr>
      </p:pic>
      <p:pic>
        <p:nvPicPr>
          <p:cNvPr id="5123" name="Picture 3" descr="C:\Users\1\Downloads\Виденеев Макси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714752"/>
            <a:ext cx="2281620" cy="2857496"/>
          </a:xfrm>
          <a:prstGeom prst="rect">
            <a:avLst/>
          </a:prstGeom>
          <a:noFill/>
        </p:spPr>
      </p:pic>
      <p:pic>
        <p:nvPicPr>
          <p:cNvPr id="5124" name="Picture 4" descr="C:\Users\1\Downloads\Дружина Варвара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428604"/>
            <a:ext cx="2495934" cy="2857496"/>
          </a:xfrm>
          <a:prstGeom prst="rect">
            <a:avLst/>
          </a:prstGeom>
          <a:noFill/>
        </p:spPr>
      </p:pic>
      <p:pic>
        <p:nvPicPr>
          <p:cNvPr id="5125" name="Picture 5" descr="C:\Users\1\Downloads\Чекменева Надежда Викторовна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3786190"/>
            <a:ext cx="2067306" cy="2714620"/>
          </a:xfrm>
          <a:prstGeom prst="rect">
            <a:avLst/>
          </a:prstGeom>
          <a:noFill/>
        </p:spPr>
      </p:pic>
      <p:pic>
        <p:nvPicPr>
          <p:cNvPr id="5126" name="Picture 6" descr="D:\фрешка\Чекменева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714752"/>
            <a:ext cx="2281620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2000240"/>
            <a:ext cx="5643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ипло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357298"/>
            <a:ext cx="3394472" cy="4740277"/>
          </a:xfrm>
        </p:spPr>
      </p:pic>
      <p:sp>
        <p:nvSpPr>
          <p:cNvPr id="6" name="TextBox 5"/>
          <p:cNvSpPr txBox="1"/>
          <p:nvPr/>
        </p:nvSpPr>
        <p:spPr>
          <a:xfrm>
            <a:off x="4500562" y="2643182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 спиной пединститут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4143404" cy="4857784"/>
          </a:xfrm>
          <a:prstGeom prst="rect">
            <a:avLst/>
          </a:prstGeom>
        </p:spPr>
      </p:pic>
      <p:pic>
        <p:nvPicPr>
          <p:cNvPr id="3" name="Рисунок 2" descr="наст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214686"/>
            <a:ext cx="4357718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4876" y="500042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Убедилась я сама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Дети- это чудо света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357826"/>
            <a:ext cx="4143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самым чудным чудесам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причислю чудо это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ть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643182"/>
            <a:ext cx="4357718" cy="4000504"/>
          </a:xfrm>
          <a:prstGeom prst="rect">
            <a:avLst/>
          </a:prstGeom>
        </p:spPr>
      </p:pic>
      <p:pic>
        <p:nvPicPr>
          <p:cNvPr id="3" name="Рисунок 2" descr="сердц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42852"/>
            <a:ext cx="4286248" cy="3571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357166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пред будущем в ответе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Наша радость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 и грусть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2" y="4143380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Наше будущее - дети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Трудно с ними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ну и пусть!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м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5715040" cy="3819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4357694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занятиях применяю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все виды ТСО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компьютер и кино!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:\DCIM\100OLYMP\P11318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5421322" cy="374452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4429132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Интернет опорой служит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найду там без труда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Презентацию составлю,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Отчитаюсь хоть куда!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:\DCIM\103MSDCF\DSC04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85728"/>
            <a:ext cx="4429092" cy="3214710"/>
          </a:xfrm>
          <a:prstGeom prst="rect">
            <a:avLst/>
          </a:prstGeom>
          <a:noFill/>
        </p:spPr>
      </p:pic>
      <p:pic>
        <p:nvPicPr>
          <p:cNvPr id="1026" name="Picture 2" descr="C:\Users\1\Desktop\DSC02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85992"/>
            <a:ext cx="3929090" cy="38576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857232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Встречи я организую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7884" y="4572008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интересными людьми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DSC042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5000660" cy="3000396"/>
          </a:xfrm>
          <a:prstGeom prst="rect">
            <a:avLst/>
          </a:prstGeom>
          <a:noFill/>
        </p:spPr>
      </p:pic>
      <p:pic>
        <p:nvPicPr>
          <p:cNvPr id="3" name="Рисунок 2" descr="библия.jpg"/>
          <p:cNvPicPr>
            <a:picLocks noChangeAspect="1"/>
          </p:cNvPicPr>
          <p:nvPr/>
        </p:nvPicPr>
        <p:blipFill>
          <a:blip r:embed="rId3"/>
          <a:srcRect t="-1" r="35602"/>
          <a:stretch>
            <a:fillRect/>
          </a:stretch>
        </p:blipFill>
        <p:spPr>
          <a:xfrm>
            <a:off x="4714876" y="3327112"/>
            <a:ext cx="4214842" cy="33165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4214818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Очень любим посещать мы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Библиотечные часы!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521</TotalTime>
  <Words>362</Words>
  <PresentationFormat>Экран (4:3)</PresentationFormat>
  <Paragraphs>78</Paragraphs>
  <Slides>28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Муниципальное дошкольное образовательное учреждение –детский сад  «Березка» с.Озерное Аткарского района Саратовской области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–детский сад  «Березка» с.Озерное Аткарского района Саратовской области</dc:title>
  <dc:creator>1</dc:creator>
  <cp:lastModifiedBy>1</cp:lastModifiedBy>
  <cp:revision>50</cp:revision>
  <dcterms:created xsi:type="dcterms:W3CDTF">2016-10-17T15:38:08Z</dcterms:created>
  <dcterms:modified xsi:type="dcterms:W3CDTF">2017-01-14T17:19:43Z</dcterms:modified>
</cp:coreProperties>
</file>